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58" r:id="rId5"/>
    <p:sldId id="259" r:id="rId6"/>
    <p:sldId id="282" r:id="rId7"/>
    <p:sldId id="281" r:id="rId8"/>
    <p:sldId id="283" r:id="rId9"/>
    <p:sldId id="289" r:id="rId10"/>
    <p:sldId id="290" r:id="rId11"/>
    <p:sldId id="260" r:id="rId12"/>
    <p:sldId id="261" r:id="rId13"/>
    <p:sldId id="287" r:id="rId14"/>
    <p:sldId id="265" r:id="rId15"/>
    <p:sldId id="267" r:id="rId16"/>
    <p:sldId id="268" r:id="rId17"/>
    <p:sldId id="278" r:id="rId18"/>
    <p:sldId id="284" r:id="rId19"/>
    <p:sldId id="273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DFBD"/>
    <a:srgbClr val="FFFFFF"/>
    <a:srgbClr val="CCFFFF"/>
    <a:srgbClr val="DFF0F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F470BD-F231-4B52-A6F5-1A8028E7C60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5CDCF92-1E1A-4E4E-B5C1-49B82BCC157D}">
      <dgm:prSet phldrT="[Text]"/>
      <dgm:spPr>
        <a:gradFill rotWithShape="0">
          <a:gsLst>
            <a:gs pos="0">
              <a:srgbClr val="99FF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s-PR" dirty="0"/>
            <a:t>ARMONÍA</a:t>
          </a:r>
        </a:p>
        <a:p>
          <a:r>
            <a:rPr lang="es-PR" dirty="0"/>
            <a:t>PERSONAL</a:t>
          </a:r>
          <a:endParaRPr lang="en-US" dirty="0"/>
        </a:p>
      </dgm:t>
    </dgm:pt>
    <dgm:pt modelId="{32D7A3F6-E1BE-49AC-B743-65BBC781939F}" type="parTrans" cxnId="{8561BE29-E428-4ECB-A6CA-91152CAB76BA}">
      <dgm:prSet/>
      <dgm:spPr/>
      <dgm:t>
        <a:bodyPr/>
        <a:lstStyle/>
        <a:p>
          <a:endParaRPr lang="en-US"/>
        </a:p>
      </dgm:t>
    </dgm:pt>
    <dgm:pt modelId="{68D0101B-21EF-4349-8C28-ECCDDC6411A5}" type="sibTrans" cxnId="{8561BE29-E428-4ECB-A6CA-91152CAB76BA}">
      <dgm:prSet/>
      <dgm:spPr/>
      <dgm:t>
        <a:bodyPr/>
        <a:lstStyle/>
        <a:p>
          <a:endParaRPr lang="en-US"/>
        </a:p>
      </dgm:t>
    </dgm:pt>
    <dgm:pt modelId="{9755454D-77CA-43A2-8432-A7ACC3DCAF7D}">
      <dgm:prSet phldrT="[Text]"/>
      <dgm:spPr>
        <a:gradFill rotWithShape="0">
          <a:gsLst>
            <a:gs pos="0">
              <a:srgbClr val="99FF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s-PR" dirty="0"/>
            <a:t>ARMONÍA EN EL COMPROMISO HISTRTÓRICO</a:t>
          </a:r>
          <a:endParaRPr lang="en-US" dirty="0"/>
        </a:p>
      </dgm:t>
    </dgm:pt>
    <dgm:pt modelId="{C321059F-E861-43E6-A29A-5918F345D38F}" type="parTrans" cxnId="{5580A612-42E6-4FF2-BC81-92F18074FAD2}">
      <dgm:prSet/>
      <dgm:spPr/>
      <dgm:t>
        <a:bodyPr/>
        <a:lstStyle/>
        <a:p>
          <a:endParaRPr lang="en-US"/>
        </a:p>
      </dgm:t>
    </dgm:pt>
    <dgm:pt modelId="{4A9D7DCB-5832-4400-AB78-406920C4B925}" type="sibTrans" cxnId="{5580A612-42E6-4FF2-BC81-92F18074FAD2}">
      <dgm:prSet/>
      <dgm:spPr/>
      <dgm:t>
        <a:bodyPr/>
        <a:lstStyle/>
        <a:p>
          <a:endParaRPr lang="en-US"/>
        </a:p>
      </dgm:t>
    </dgm:pt>
    <dgm:pt modelId="{9C9F0099-D85A-4714-BFBF-A9C532FCDC6D}">
      <dgm:prSet phldrT="[Text]"/>
      <dgm:spPr>
        <a:gradFill rotWithShape="0">
          <a:gsLst>
            <a:gs pos="0">
              <a:srgbClr val="99FF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s-PR" dirty="0"/>
            <a:t>ARMONÍA ESPIRITUAL</a:t>
          </a:r>
          <a:endParaRPr lang="en-US" dirty="0"/>
        </a:p>
      </dgm:t>
    </dgm:pt>
    <dgm:pt modelId="{5AC5C3F3-F7C4-4A73-83BB-09FF2CF22B9D}" type="parTrans" cxnId="{91E4E314-ECAD-453C-BE5D-A8C168FC9804}">
      <dgm:prSet/>
      <dgm:spPr/>
      <dgm:t>
        <a:bodyPr/>
        <a:lstStyle/>
        <a:p>
          <a:endParaRPr lang="en-US"/>
        </a:p>
      </dgm:t>
    </dgm:pt>
    <dgm:pt modelId="{783E77AD-E35F-473C-8666-3A016E9F698B}" type="sibTrans" cxnId="{91E4E314-ECAD-453C-BE5D-A8C168FC9804}">
      <dgm:prSet/>
      <dgm:spPr/>
      <dgm:t>
        <a:bodyPr/>
        <a:lstStyle/>
        <a:p>
          <a:endParaRPr lang="en-US"/>
        </a:p>
      </dgm:t>
    </dgm:pt>
    <dgm:pt modelId="{072E69DE-9288-4F62-8DD0-A3B965D5507B}" type="pres">
      <dgm:prSet presAssocID="{40F470BD-F231-4B52-A6F5-1A8028E7C600}" presName="compositeShape" presStyleCnt="0">
        <dgm:presLayoutVars>
          <dgm:chMax val="7"/>
          <dgm:dir/>
          <dgm:resizeHandles val="exact"/>
        </dgm:presLayoutVars>
      </dgm:prSet>
      <dgm:spPr/>
    </dgm:pt>
    <dgm:pt modelId="{1B0857CF-91AD-4BF9-96B4-FFAEE150199E}" type="pres">
      <dgm:prSet presAssocID="{C5CDCF92-1E1A-4E4E-B5C1-49B82BCC157D}" presName="circ1" presStyleLbl="vennNode1" presStyleIdx="0" presStyleCnt="3"/>
      <dgm:spPr/>
      <dgm:t>
        <a:bodyPr/>
        <a:lstStyle/>
        <a:p>
          <a:endParaRPr lang="en-US"/>
        </a:p>
      </dgm:t>
    </dgm:pt>
    <dgm:pt modelId="{76C66A8D-0672-48E8-BA00-A37FD6C7BEE1}" type="pres">
      <dgm:prSet presAssocID="{C5CDCF92-1E1A-4E4E-B5C1-49B82BCC157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A63818-8E6C-4F90-A1CF-4E5287A41803}" type="pres">
      <dgm:prSet presAssocID="{9755454D-77CA-43A2-8432-A7ACC3DCAF7D}" presName="circ2" presStyleLbl="vennNode1" presStyleIdx="1" presStyleCnt="3"/>
      <dgm:spPr/>
      <dgm:t>
        <a:bodyPr/>
        <a:lstStyle/>
        <a:p>
          <a:endParaRPr lang="en-US"/>
        </a:p>
      </dgm:t>
    </dgm:pt>
    <dgm:pt modelId="{9B09C20C-CC73-4FD7-BEAA-4CD6D6CCF584}" type="pres">
      <dgm:prSet presAssocID="{9755454D-77CA-43A2-8432-A7ACC3DCAF7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0AB45-EE2C-4560-AEBF-9D8D8E810BDF}" type="pres">
      <dgm:prSet presAssocID="{9C9F0099-D85A-4714-BFBF-A9C532FCDC6D}" presName="circ3" presStyleLbl="vennNode1" presStyleIdx="2" presStyleCnt="3"/>
      <dgm:spPr/>
      <dgm:t>
        <a:bodyPr/>
        <a:lstStyle/>
        <a:p>
          <a:endParaRPr lang="en-US"/>
        </a:p>
      </dgm:t>
    </dgm:pt>
    <dgm:pt modelId="{46BB0876-8BB8-4F48-B53C-EBA0642D7F1C}" type="pres">
      <dgm:prSet presAssocID="{9C9F0099-D85A-4714-BFBF-A9C532FCDC6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61BE29-E428-4ECB-A6CA-91152CAB76BA}" srcId="{40F470BD-F231-4B52-A6F5-1A8028E7C600}" destId="{C5CDCF92-1E1A-4E4E-B5C1-49B82BCC157D}" srcOrd="0" destOrd="0" parTransId="{32D7A3F6-E1BE-49AC-B743-65BBC781939F}" sibTransId="{68D0101B-21EF-4349-8C28-ECCDDC6411A5}"/>
    <dgm:cxn modelId="{91E4E314-ECAD-453C-BE5D-A8C168FC9804}" srcId="{40F470BD-F231-4B52-A6F5-1A8028E7C600}" destId="{9C9F0099-D85A-4714-BFBF-A9C532FCDC6D}" srcOrd="2" destOrd="0" parTransId="{5AC5C3F3-F7C4-4A73-83BB-09FF2CF22B9D}" sibTransId="{783E77AD-E35F-473C-8666-3A016E9F698B}"/>
    <dgm:cxn modelId="{A1EE3EC9-39AC-46E6-8577-DC07748EB679}" type="presOf" srcId="{C5CDCF92-1E1A-4E4E-B5C1-49B82BCC157D}" destId="{76C66A8D-0672-48E8-BA00-A37FD6C7BEE1}" srcOrd="1" destOrd="0" presId="urn:microsoft.com/office/officeart/2005/8/layout/venn1"/>
    <dgm:cxn modelId="{DB229707-0DAC-4160-8358-392F60E35C38}" type="presOf" srcId="{9755454D-77CA-43A2-8432-A7ACC3DCAF7D}" destId="{B9A63818-8E6C-4F90-A1CF-4E5287A41803}" srcOrd="0" destOrd="0" presId="urn:microsoft.com/office/officeart/2005/8/layout/venn1"/>
    <dgm:cxn modelId="{5D1E27F2-4AFB-4ADD-8728-76494674B441}" type="presOf" srcId="{9C9F0099-D85A-4714-BFBF-A9C532FCDC6D}" destId="{46BB0876-8BB8-4F48-B53C-EBA0642D7F1C}" srcOrd="1" destOrd="0" presId="urn:microsoft.com/office/officeart/2005/8/layout/venn1"/>
    <dgm:cxn modelId="{3F067F73-195D-4D39-9290-6A27B171804E}" type="presOf" srcId="{40F470BD-F231-4B52-A6F5-1A8028E7C600}" destId="{072E69DE-9288-4F62-8DD0-A3B965D5507B}" srcOrd="0" destOrd="0" presId="urn:microsoft.com/office/officeart/2005/8/layout/venn1"/>
    <dgm:cxn modelId="{3E9CF965-7DD7-4B64-B678-2D3869D495F0}" type="presOf" srcId="{9755454D-77CA-43A2-8432-A7ACC3DCAF7D}" destId="{9B09C20C-CC73-4FD7-BEAA-4CD6D6CCF584}" srcOrd="1" destOrd="0" presId="urn:microsoft.com/office/officeart/2005/8/layout/venn1"/>
    <dgm:cxn modelId="{A0794A74-92A1-407E-99FB-0CBF1F144FBD}" type="presOf" srcId="{9C9F0099-D85A-4714-BFBF-A9C532FCDC6D}" destId="{2C70AB45-EE2C-4560-AEBF-9D8D8E810BDF}" srcOrd="0" destOrd="0" presId="urn:microsoft.com/office/officeart/2005/8/layout/venn1"/>
    <dgm:cxn modelId="{1B7A8AC9-F78B-4926-AE83-CC2F5290AE19}" type="presOf" srcId="{C5CDCF92-1E1A-4E4E-B5C1-49B82BCC157D}" destId="{1B0857CF-91AD-4BF9-96B4-FFAEE150199E}" srcOrd="0" destOrd="0" presId="urn:microsoft.com/office/officeart/2005/8/layout/venn1"/>
    <dgm:cxn modelId="{5580A612-42E6-4FF2-BC81-92F18074FAD2}" srcId="{40F470BD-F231-4B52-A6F5-1A8028E7C600}" destId="{9755454D-77CA-43A2-8432-A7ACC3DCAF7D}" srcOrd="1" destOrd="0" parTransId="{C321059F-E861-43E6-A29A-5918F345D38F}" sibTransId="{4A9D7DCB-5832-4400-AB78-406920C4B925}"/>
    <dgm:cxn modelId="{D662C068-72A4-4330-BB1B-F22481875A5C}" type="presParOf" srcId="{072E69DE-9288-4F62-8DD0-A3B965D5507B}" destId="{1B0857CF-91AD-4BF9-96B4-FFAEE150199E}" srcOrd="0" destOrd="0" presId="urn:microsoft.com/office/officeart/2005/8/layout/venn1"/>
    <dgm:cxn modelId="{128FF461-134E-47AB-B7EE-E94192CFB7D2}" type="presParOf" srcId="{072E69DE-9288-4F62-8DD0-A3B965D5507B}" destId="{76C66A8D-0672-48E8-BA00-A37FD6C7BEE1}" srcOrd="1" destOrd="0" presId="urn:microsoft.com/office/officeart/2005/8/layout/venn1"/>
    <dgm:cxn modelId="{016CDD4A-FC0E-49A5-9791-B8441F00AC0E}" type="presParOf" srcId="{072E69DE-9288-4F62-8DD0-A3B965D5507B}" destId="{B9A63818-8E6C-4F90-A1CF-4E5287A41803}" srcOrd="2" destOrd="0" presId="urn:microsoft.com/office/officeart/2005/8/layout/venn1"/>
    <dgm:cxn modelId="{BC84D3DC-F5E6-4D49-BC05-A1F2A97AD823}" type="presParOf" srcId="{072E69DE-9288-4F62-8DD0-A3B965D5507B}" destId="{9B09C20C-CC73-4FD7-BEAA-4CD6D6CCF584}" srcOrd="3" destOrd="0" presId="urn:microsoft.com/office/officeart/2005/8/layout/venn1"/>
    <dgm:cxn modelId="{B7B1707B-286E-47B9-A79D-31B3894A6B39}" type="presParOf" srcId="{072E69DE-9288-4F62-8DD0-A3B965D5507B}" destId="{2C70AB45-EE2C-4560-AEBF-9D8D8E810BDF}" srcOrd="4" destOrd="0" presId="urn:microsoft.com/office/officeart/2005/8/layout/venn1"/>
    <dgm:cxn modelId="{5C0652A8-0C65-4AD1-80F8-5ACFD0043CD9}" type="presParOf" srcId="{072E69DE-9288-4F62-8DD0-A3B965D5507B}" destId="{46BB0876-8BB8-4F48-B53C-EBA0642D7F1C}" srcOrd="5" destOrd="0" presId="urn:microsoft.com/office/officeart/2005/8/layout/venn1"/>
  </dgm:cxnLst>
  <dgm:bg>
    <a:solidFill>
      <a:srgbClr val="CCFFCC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F470BD-F231-4B52-A6F5-1A8028E7C60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5CDCF92-1E1A-4E4E-B5C1-49B82BCC157D}">
      <dgm:prSet phldrT="[Text]"/>
      <dgm:spPr>
        <a:gradFill rotWithShape="0">
          <a:gsLst>
            <a:gs pos="0">
              <a:srgbClr val="99FF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s-PR" dirty="0"/>
            <a:t>ARMONÍA</a:t>
          </a:r>
        </a:p>
        <a:p>
          <a:r>
            <a:rPr lang="es-PR" dirty="0"/>
            <a:t>PERSONAL</a:t>
          </a:r>
          <a:endParaRPr lang="en-US" dirty="0"/>
        </a:p>
      </dgm:t>
    </dgm:pt>
    <dgm:pt modelId="{32D7A3F6-E1BE-49AC-B743-65BBC781939F}" type="parTrans" cxnId="{8561BE29-E428-4ECB-A6CA-91152CAB76BA}">
      <dgm:prSet/>
      <dgm:spPr/>
      <dgm:t>
        <a:bodyPr/>
        <a:lstStyle/>
        <a:p>
          <a:endParaRPr lang="en-US"/>
        </a:p>
      </dgm:t>
    </dgm:pt>
    <dgm:pt modelId="{68D0101B-21EF-4349-8C28-ECCDDC6411A5}" type="sibTrans" cxnId="{8561BE29-E428-4ECB-A6CA-91152CAB76BA}">
      <dgm:prSet/>
      <dgm:spPr/>
      <dgm:t>
        <a:bodyPr/>
        <a:lstStyle/>
        <a:p>
          <a:endParaRPr lang="en-US"/>
        </a:p>
      </dgm:t>
    </dgm:pt>
    <dgm:pt modelId="{9755454D-77CA-43A2-8432-A7ACC3DCAF7D}">
      <dgm:prSet phldrT="[Text]"/>
      <dgm:spPr>
        <a:gradFill rotWithShape="0">
          <a:gsLst>
            <a:gs pos="0">
              <a:srgbClr val="99FF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s-PR" dirty="0"/>
            <a:t>ARMONÍA EN EL COMPROMISO HISTRTÓRICO</a:t>
          </a:r>
          <a:endParaRPr lang="en-US" dirty="0"/>
        </a:p>
      </dgm:t>
    </dgm:pt>
    <dgm:pt modelId="{C321059F-E861-43E6-A29A-5918F345D38F}" type="parTrans" cxnId="{5580A612-42E6-4FF2-BC81-92F18074FAD2}">
      <dgm:prSet/>
      <dgm:spPr/>
      <dgm:t>
        <a:bodyPr/>
        <a:lstStyle/>
        <a:p>
          <a:endParaRPr lang="en-US"/>
        </a:p>
      </dgm:t>
    </dgm:pt>
    <dgm:pt modelId="{4A9D7DCB-5832-4400-AB78-406920C4B925}" type="sibTrans" cxnId="{5580A612-42E6-4FF2-BC81-92F18074FAD2}">
      <dgm:prSet/>
      <dgm:spPr/>
      <dgm:t>
        <a:bodyPr/>
        <a:lstStyle/>
        <a:p>
          <a:endParaRPr lang="en-US"/>
        </a:p>
      </dgm:t>
    </dgm:pt>
    <dgm:pt modelId="{9C9F0099-D85A-4714-BFBF-A9C532FCDC6D}">
      <dgm:prSet phldrT="[Text]"/>
      <dgm:spPr>
        <a:gradFill rotWithShape="0">
          <a:gsLst>
            <a:gs pos="0">
              <a:srgbClr val="99FF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s-PR" dirty="0"/>
            <a:t>ARMONÍA ESPIRITUAL</a:t>
          </a:r>
          <a:endParaRPr lang="en-US" dirty="0"/>
        </a:p>
      </dgm:t>
    </dgm:pt>
    <dgm:pt modelId="{5AC5C3F3-F7C4-4A73-83BB-09FF2CF22B9D}" type="parTrans" cxnId="{91E4E314-ECAD-453C-BE5D-A8C168FC9804}">
      <dgm:prSet/>
      <dgm:spPr/>
      <dgm:t>
        <a:bodyPr/>
        <a:lstStyle/>
        <a:p>
          <a:endParaRPr lang="en-US"/>
        </a:p>
      </dgm:t>
    </dgm:pt>
    <dgm:pt modelId="{783E77AD-E35F-473C-8666-3A016E9F698B}" type="sibTrans" cxnId="{91E4E314-ECAD-453C-BE5D-A8C168FC9804}">
      <dgm:prSet/>
      <dgm:spPr/>
      <dgm:t>
        <a:bodyPr/>
        <a:lstStyle/>
        <a:p>
          <a:endParaRPr lang="en-US"/>
        </a:p>
      </dgm:t>
    </dgm:pt>
    <dgm:pt modelId="{072E69DE-9288-4F62-8DD0-A3B965D5507B}" type="pres">
      <dgm:prSet presAssocID="{40F470BD-F231-4B52-A6F5-1A8028E7C600}" presName="compositeShape" presStyleCnt="0">
        <dgm:presLayoutVars>
          <dgm:chMax val="7"/>
          <dgm:dir/>
          <dgm:resizeHandles val="exact"/>
        </dgm:presLayoutVars>
      </dgm:prSet>
      <dgm:spPr/>
    </dgm:pt>
    <dgm:pt modelId="{1B0857CF-91AD-4BF9-96B4-FFAEE150199E}" type="pres">
      <dgm:prSet presAssocID="{C5CDCF92-1E1A-4E4E-B5C1-49B82BCC157D}" presName="circ1" presStyleLbl="vennNode1" presStyleIdx="0" presStyleCnt="3"/>
      <dgm:spPr/>
      <dgm:t>
        <a:bodyPr/>
        <a:lstStyle/>
        <a:p>
          <a:endParaRPr lang="en-US"/>
        </a:p>
      </dgm:t>
    </dgm:pt>
    <dgm:pt modelId="{76C66A8D-0672-48E8-BA00-A37FD6C7BEE1}" type="pres">
      <dgm:prSet presAssocID="{C5CDCF92-1E1A-4E4E-B5C1-49B82BCC157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A63818-8E6C-4F90-A1CF-4E5287A41803}" type="pres">
      <dgm:prSet presAssocID="{9755454D-77CA-43A2-8432-A7ACC3DCAF7D}" presName="circ2" presStyleLbl="vennNode1" presStyleIdx="1" presStyleCnt="3"/>
      <dgm:spPr/>
      <dgm:t>
        <a:bodyPr/>
        <a:lstStyle/>
        <a:p>
          <a:endParaRPr lang="en-US"/>
        </a:p>
      </dgm:t>
    </dgm:pt>
    <dgm:pt modelId="{9B09C20C-CC73-4FD7-BEAA-4CD6D6CCF584}" type="pres">
      <dgm:prSet presAssocID="{9755454D-77CA-43A2-8432-A7ACC3DCAF7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0AB45-EE2C-4560-AEBF-9D8D8E810BDF}" type="pres">
      <dgm:prSet presAssocID="{9C9F0099-D85A-4714-BFBF-A9C532FCDC6D}" presName="circ3" presStyleLbl="vennNode1" presStyleIdx="2" presStyleCnt="3"/>
      <dgm:spPr/>
      <dgm:t>
        <a:bodyPr/>
        <a:lstStyle/>
        <a:p>
          <a:endParaRPr lang="en-US"/>
        </a:p>
      </dgm:t>
    </dgm:pt>
    <dgm:pt modelId="{46BB0876-8BB8-4F48-B53C-EBA0642D7F1C}" type="pres">
      <dgm:prSet presAssocID="{9C9F0099-D85A-4714-BFBF-A9C532FCDC6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61BE29-E428-4ECB-A6CA-91152CAB76BA}" srcId="{40F470BD-F231-4B52-A6F5-1A8028E7C600}" destId="{C5CDCF92-1E1A-4E4E-B5C1-49B82BCC157D}" srcOrd="0" destOrd="0" parTransId="{32D7A3F6-E1BE-49AC-B743-65BBC781939F}" sibTransId="{68D0101B-21EF-4349-8C28-ECCDDC6411A5}"/>
    <dgm:cxn modelId="{15BEDB65-052F-43D6-A71B-A603DD6096F3}" type="presOf" srcId="{C5CDCF92-1E1A-4E4E-B5C1-49B82BCC157D}" destId="{76C66A8D-0672-48E8-BA00-A37FD6C7BEE1}" srcOrd="1" destOrd="0" presId="urn:microsoft.com/office/officeart/2005/8/layout/venn1"/>
    <dgm:cxn modelId="{91E4E314-ECAD-453C-BE5D-A8C168FC9804}" srcId="{40F470BD-F231-4B52-A6F5-1A8028E7C600}" destId="{9C9F0099-D85A-4714-BFBF-A9C532FCDC6D}" srcOrd="2" destOrd="0" parTransId="{5AC5C3F3-F7C4-4A73-83BB-09FF2CF22B9D}" sibTransId="{783E77AD-E35F-473C-8666-3A016E9F698B}"/>
    <dgm:cxn modelId="{43A0F167-6206-4605-93F0-20113376B5A2}" type="presOf" srcId="{C5CDCF92-1E1A-4E4E-B5C1-49B82BCC157D}" destId="{1B0857CF-91AD-4BF9-96B4-FFAEE150199E}" srcOrd="0" destOrd="0" presId="urn:microsoft.com/office/officeart/2005/8/layout/venn1"/>
    <dgm:cxn modelId="{102DFFF4-2101-4E83-9B7C-26D2559BEC49}" type="presOf" srcId="{9755454D-77CA-43A2-8432-A7ACC3DCAF7D}" destId="{9B09C20C-CC73-4FD7-BEAA-4CD6D6CCF584}" srcOrd="1" destOrd="0" presId="urn:microsoft.com/office/officeart/2005/8/layout/venn1"/>
    <dgm:cxn modelId="{4209AB67-35B7-40FE-A01F-AD409DEE2753}" type="presOf" srcId="{9755454D-77CA-43A2-8432-A7ACC3DCAF7D}" destId="{B9A63818-8E6C-4F90-A1CF-4E5287A41803}" srcOrd="0" destOrd="0" presId="urn:microsoft.com/office/officeart/2005/8/layout/venn1"/>
    <dgm:cxn modelId="{B25AE119-94E1-47F9-BC4E-D521B7A3013F}" type="presOf" srcId="{9C9F0099-D85A-4714-BFBF-A9C532FCDC6D}" destId="{46BB0876-8BB8-4F48-B53C-EBA0642D7F1C}" srcOrd="1" destOrd="0" presId="urn:microsoft.com/office/officeart/2005/8/layout/venn1"/>
    <dgm:cxn modelId="{3D218E2B-67E8-45A1-ABE9-1B52A39EBEB4}" type="presOf" srcId="{9C9F0099-D85A-4714-BFBF-A9C532FCDC6D}" destId="{2C70AB45-EE2C-4560-AEBF-9D8D8E810BDF}" srcOrd="0" destOrd="0" presId="urn:microsoft.com/office/officeart/2005/8/layout/venn1"/>
    <dgm:cxn modelId="{018A87EF-C7B3-4536-8B19-40EF1B93ABCB}" type="presOf" srcId="{40F470BD-F231-4B52-A6F5-1A8028E7C600}" destId="{072E69DE-9288-4F62-8DD0-A3B965D5507B}" srcOrd="0" destOrd="0" presId="urn:microsoft.com/office/officeart/2005/8/layout/venn1"/>
    <dgm:cxn modelId="{5580A612-42E6-4FF2-BC81-92F18074FAD2}" srcId="{40F470BD-F231-4B52-A6F5-1A8028E7C600}" destId="{9755454D-77CA-43A2-8432-A7ACC3DCAF7D}" srcOrd="1" destOrd="0" parTransId="{C321059F-E861-43E6-A29A-5918F345D38F}" sibTransId="{4A9D7DCB-5832-4400-AB78-406920C4B925}"/>
    <dgm:cxn modelId="{840D63E9-E6FE-4F99-B576-B281EF274FCF}" type="presParOf" srcId="{072E69DE-9288-4F62-8DD0-A3B965D5507B}" destId="{1B0857CF-91AD-4BF9-96B4-FFAEE150199E}" srcOrd="0" destOrd="0" presId="urn:microsoft.com/office/officeart/2005/8/layout/venn1"/>
    <dgm:cxn modelId="{8E5F0910-9C60-45EF-84A4-A68F1BD1D4E5}" type="presParOf" srcId="{072E69DE-9288-4F62-8DD0-A3B965D5507B}" destId="{76C66A8D-0672-48E8-BA00-A37FD6C7BEE1}" srcOrd="1" destOrd="0" presId="urn:microsoft.com/office/officeart/2005/8/layout/venn1"/>
    <dgm:cxn modelId="{7BFE4395-27A4-4448-BB10-49E4C51B8549}" type="presParOf" srcId="{072E69DE-9288-4F62-8DD0-A3B965D5507B}" destId="{B9A63818-8E6C-4F90-A1CF-4E5287A41803}" srcOrd="2" destOrd="0" presId="urn:microsoft.com/office/officeart/2005/8/layout/venn1"/>
    <dgm:cxn modelId="{1856235A-507B-4B18-9E55-06C791877194}" type="presParOf" srcId="{072E69DE-9288-4F62-8DD0-A3B965D5507B}" destId="{9B09C20C-CC73-4FD7-BEAA-4CD6D6CCF584}" srcOrd="3" destOrd="0" presId="urn:microsoft.com/office/officeart/2005/8/layout/venn1"/>
    <dgm:cxn modelId="{EC6644E2-8E89-485F-B9E8-1104846FD6D9}" type="presParOf" srcId="{072E69DE-9288-4F62-8DD0-A3B965D5507B}" destId="{2C70AB45-EE2C-4560-AEBF-9D8D8E810BDF}" srcOrd="4" destOrd="0" presId="urn:microsoft.com/office/officeart/2005/8/layout/venn1"/>
    <dgm:cxn modelId="{4AD686A9-8EE7-4C91-9AAA-4F020526197B}" type="presParOf" srcId="{072E69DE-9288-4F62-8DD0-A3B965D5507B}" destId="{46BB0876-8BB8-4F48-B53C-EBA0642D7F1C}" srcOrd="5" destOrd="0" presId="urn:microsoft.com/office/officeart/2005/8/layout/venn1"/>
  </dgm:cxnLst>
  <dgm:bg>
    <a:solidFill>
      <a:srgbClr val="CCFFCC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2DAEEA-939F-4D98-A4ED-5055BFD0E61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ACACA88E-181E-424D-AA58-7BF4F948F45E}">
      <dgm:prSet/>
      <dgm:spPr>
        <a:solidFill>
          <a:srgbClr val="FFC000">
            <a:alpha val="50000"/>
          </a:srgb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PE" b="1" i="0" u="none" strike="noStrike" cap="none" normalizeH="0" baseline="0" dirty="0">
            <a:ln>
              <a:noFill/>
            </a:ln>
            <a:solidFill>
              <a:srgbClr val="3333FF"/>
            </a:solidFill>
            <a:effectLst/>
            <a:latin typeface="Arial" charset="0"/>
          </a:endParaRPr>
        </a:p>
      </dgm:t>
    </dgm:pt>
    <dgm:pt modelId="{22C38291-9126-4253-AF98-29E2832681C5}" type="parTrans" cxnId="{0B664C84-63C4-4FAE-9796-C32203B34611}">
      <dgm:prSet/>
      <dgm:spPr/>
      <dgm:t>
        <a:bodyPr/>
        <a:lstStyle/>
        <a:p>
          <a:endParaRPr lang="es-PE"/>
        </a:p>
      </dgm:t>
    </dgm:pt>
    <dgm:pt modelId="{B82C4EF9-161B-4F5B-8AD7-721C859679A7}" type="sibTrans" cxnId="{0B664C84-63C4-4FAE-9796-C32203B34611}">
      <dgm:prSet/>
      <dgm:spPr/>
      <dgm:t>
        <a:bodyPr/>
        <a:lstStyle/>
        <a:p>
          <a:endParaRPr lang="es-PE"/>
        </a:p>
      </dgm:t>
    </dgm:pt>
    <dgm:pt modelId="{0EA8C708-204E-4D57-9290-D6A98EEE6D40}">
      <dgm:prSet/>
      <dgm:spPr>
        <a:solidFill>
          <a:srgbClr val="FF99FF">
            <a:alpha val="50000"/>
          </a:srgb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6D827227-5027-41B2-95C1-F5CFA2C1872D}" type="parTrans" cxnId="{12D230D7-F036-45C7-B67B-24D3D41276D7}">
      <dgm:prSet/>
      <dgm:spPr/>
      <dgm:t>
        <a:bodyPr/>
        <a:lstStyle/>
        <a:p>
          <a:endParaRPr lang="es-PE"/>
        </a:p>
      </dgm:t>
    </dgm:pt>
    <dgm:pt modelId="{B0728AC3-73D1-4C8A-B5C1-79CCB0D9DA55}" type="sibTrans" cxnId="{12D230D7-F036-45C7-B67B-24D3D41276D7}">
      <dgm:prSet/>
      <dgm:spPr/>
      <dgm:t>
        <a:bodyPr/>
        <a:lstStyle/>
        <a:p>
          <a:endParaRPr lang="es-PE"/>
        </a:p>
      </dgm:t>
    </dgm:pt>
    <dgm:pt modelId="{DF669656-25EB-4FA1-9A25-098A1AA75C1E}">
      <dgm:prSet/>
      <dgm:spPr>
        <a:solidFill>
          <a:srgbClr val="00B0F0">
            <a:alpha val="50000"/>
          </a:srgb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PE" b="1" i="0" u="none" strike="noStrike" cap="none" normalizeH="0" baseline="0" dirty="0">
            <a:ln>
              <a:noFill/>
            </a:ln>
            <a:solidFill>
              <a:srgbClr val="3333FF"/>
            </a:solidFill>
            <a:effectLst/>
            <a:latin typeface="Arial" charset="0"/>
          </a:endParaRPr>
        </a:p>
      </dgm:t>
    </dgm:pt>
    <dgm:pt modelId="{65A693CA-617A-4D4E-87F1-D1EF52EBA2B2}" type="parTrans" cxnId="{BC7A44D9-E1C6-40E3-BC0F-DA575B0E9887}">
      <dgm:prSet/>
      <dgm:spPr/>
      <dgm:t>
        <a:bodyPr/>
        <a:lstStyle/>
        <a:p>
          <a:endParaRPr lang="es-PE"/>
        </a:p>
      </dgm:t>
    </dgm:pt>
    <dgm:pt modelId="{96E5A22D-E441-4CCB-A8CA-4BA2C6A9BB69}" type="sibTrans" cxnId="{BC7A44D9-E1C6-40E3-BC0F-DA575B0E9887}">
      <dgm:prSet/>
      <dgm:spPr/>
      <dgm:t>
        <a:bodyPr/>
        <a:lstStyle/>
        <a:p>
          <a:endParaRPr lang="es-PE"/>
        </a:p>
      </dgm:t>
    </dgm:pt>
    <dgm:pt modelId="{DBFFF377-144A-440E-B5A8-05BF655429F6}">
      <dgm:prSet/>
      <dgm:spPr>
        <a:solidFill>
          <a:srgbClr val="92D050">
            <a:alpha val="50000"/>
          </a:srgb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PE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4FAFED2-676E-4603-A708-A2450AC91B49}" type="parTrans" cxnId="{53D6FB63-5AEA-4530-9635-41E6CE021729}">
      <dgm:prSet/>
      <dgm:spPr/>
      <dgm:t>
        <a:bodyPr/>
        <a:lstStyle/>
        <a:p>
          <a:endParaRPr lang="es-PE"/>
        </a:p>
      </dgm:t>
    </dgm:pt>
    <dgm:pt modelId="{4BA296F6-E933-49FF-92E6-B0DF131664BA}" type="sibTrans" cxnId="{53D6FB63-5AEA-4530-9635-41E6CE021729}">
      <dgm:prSet/>
      <dgm:spPr/>
      <dgm:t>
        <a:bodyPr/>
        <a:lstStyle/>
        <a:p>
          <a:endParaRPr lang="es-PE"/>
        </a:p>
      </dgm:t>
    </dgm:pt>
    <dgm:pt modelId="{617AD5D0-71B5-466B-8138-F49AC5AC1FDE}" type="pres">
      <dgm:prSet presAssocID="{A12DAEEA-939F-4D98-A4ED-5055BFD0E61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5857E7-1488-4250-B47F-61D58787E1E5}" type="pres">
      <dgm:prSet presAssocID="{ACACA88E-181E-424D-AA58-7BF4F948F45E}" presName="circ1" presStyleLbl="vennNode1" presStyleIdx="0" presStyleCnt="4" custScaleX="123782"/>
      <dgm:spPr/>
      <dgm:t>
        <a:bodyPr/>
        <a:lstStyle/>
        <a:p>
          <a:endParaRPr lang="en-US"/>
        </a:p>
      </dgm:t>
    </dgm:pt>
    <dgm:pt modelId="{345DFDBD-6011-4898-BF03-9740FB362340}" type="pres">
      <dgm:prSet presAssocID="{ACACA88E-181E-424D-AA58-7BF4F948F45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ACB2F-E343-409B-BFDD-596066F3E971}" type="pres">
      <dgm:prSet presAssocID="{0EA8C708-204E-4D57-9290-D6A98EEE6D40}" presName="circ2" presStyleLbl="vennNode1" presStyleIdx="1" presStyleCnt="4" custScaleX="123782"/>
      <dgm:spPr/>
      <dgm:t>
        <a:bodyPr/>
        <a:lstStyle/>
        <a:p>
          <a:endParaRPr lang="en-US"/>
        </a:p>
      </dgm:t>
    </dgm:pt>
    <dgm:pt modelId="{7D11B859-117D-49CC-BB76-F565D003975C}" type="pres">
      <dgm:prSet presAssocID="{0EA8C708-204E-4D57-9290-D6A98EEE6D4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40C5E-B948-428C-BD09-E364C70C9F11}" type="pres">
      <dgm:prSet presAssocID="{DF669656-25EB-4FA1-9A25-098A1AA75C1E}" presName="circ3" presStyleLbl="vennNode1" presStyleIdx="2" presStyleCnt="4" custScaleX="123782"/>
      <dgm:spPr/>
      <dgm:t>
        <a:bodyPr/>
        <a:lstStyle/>
        <a:p>
          <a:endParaRPr lang="en-US"/>
        </a:p>
      </dgm:t>
    </dgm:pt>
    <dgm:pt modelId="{EA59F2CD-D937-40DB-9EA9-EB687BD71B1F}" type="pres">
      <dgm:prSet presAssocID="{DF669656-25EB-4FA1-9A25-098A1AA75C1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B56B9-1E1D-403B-BFE1-517FD43CF335}" type="pres">
      <dgm:prSet presAssocID="{DBFFF377-144A-440E-B5A8-05BF655429F6}" presName="circ4" presStyleLbl="vennNode1" presStyleIdx="3" presStyleCnt="4" custScaleX="123782"/>
      <dgm:spPr/>
      <dgm:t>
        <a:bodyPr/>
        <a:lstStyle/>
        <a:p>
          <a:endParaRPr lang="en-US"/>
        </a:p>
      </dgm:t>
    </dgm:pt>
    <dgm:pt modelId="{11A48B8B-AB03-4733-8BCB-E10E69EAB9A5}" type="pres">
      <dgm:prSet presAssocID="{DBFFF377-144A-440E-B5A8-05BF655429F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8093A9-5FB0-48F2-9F93-A91CB5326FD4}" type="presOf" srcId="{0EA8C708-204E-4D57-9290-D6A98EEE6D40}" destId="{666ACB2F-E343-409B-BFDD-596066F3E971}" srcOrd="0" destOrd="0" presId="urn:microsoft.com/office/officeart/2005/8/layout/venn1"/>
    <dgm:cxn modelId="{53D6FB63-5AEA-4530-9635-41E6CE021729}" srcId="{A12DAEEA-939F-4D98-A4ED-5055BFD0E610}" destId="{DBFFF377-144A-440E-B5A8-05BF655429F6}" srcOrd="3" destOrd="0" parTransId="{44FAFED2-676E-4603-A708-A2450AC91B49}" sibTransId="{4BA296F6-E933-49FF-92E6-B0DF131664BA}"/>
    <dgm:cxn modelId="{B8211AEF-4C05-4DA2-A605-272B885D978B}" type="presOf" srcId="{ACACA88E-181E-424D-AA58-7BF4F948F45E}" destId="{5A5857E7-1488-4250-B47F-61D58787E1E5}" srcOrd="0" destOrd="0" presId="urn:microsoft.com/office/officeart/2005/8/layout/venn1"/>
    <dgm:cxn modelId="{0F9852C9-6FA8-468E-825A-E81BB2BF0A7E}" type="presOf" srcId="{DBFFF377-144A-440E-B5A8-05BF655429F6}" destId="{11A48B8B-AB03-4733-8BCB-E10E69EAB9A5}" srcOrd="1" destOrd="0" presId="urn:microsoft.com/office/officeart/2005/8/layout/venn1"/>
    <dgm:cxn modelId="{6A846C48-3A48-4222-A0A2-FAB4863F28A9}" type="presOf" srcId="{DBFFF377-144A-440E-B5A8-05BF655429F6}" destId="{BDEB56B9-1E1D-403B-BFE1-517FD43CF335}" srcOrd="0" destOrd="0" presId="urn:microsoft.com/office/officeart/2005/8/layout/venn1"/>
    <dgm:cxn modelId="{BC7A44D9-E1C6-40E3-BC0F-DA575B0E9887}" srcId="{A12DAEEA-939F-4D98-A4ED-5055BFD0E610}" destId="{DF669656-25EB-4FA1-9A25-098A1AA75C1E}" srcOrd="2" destOrd="0" parTransId="{65A693CA-617A-4D4E-87F1-D1EF52EBA2B2}" sibTransId="{96E5A22D-E441-4CCB-A8CA-4BA2C6A9BB69}"/>
    <dgm:cxn modelId="{7C6C1A17-97E8-4999-AE6A-D65E17C240D6}" type="presOf" srcId="{ACACA88E-181E-424D-AA58-7BF4F948F45E}" destId="{345DFDBD-6011-4898-BF03-9740FB362340}" srcOrd="1" destOrd="0" presId="urn:microsoft.com/office/officeart/2005/8/layout/venn1"/>
    <dgm:cxn modelId="{1BA4FF7F-0CC3-40C0-8856-F83DB7B3B21A}" type="presOf" srcId="{DF669656-25EB-4FA1-9A25-098A1AA75C1E}" destId="{EA59F2CD-D937-40DB-9EA9-EB687BD71B1F}" srcOrd="1" destOrd="0" presId="urn:microsoft.com/office/officeart/2005/8/layout/venn1"/>
    <dgm:cxn modelId="{F2C697B0-7980-480F-9D5B-D0CC6CDF998C}" type="presOf" srcId="{0EA8C708-204E-4D57-9290-D6A98EEE6D40}" destId="{7D11B859-117D-49CC-BB76-F565D003975C}" srcOrd="1" destOrd="0" presId="urn:microsoft.com/office/officeart/2005/8/layout/venn1"/>
    <dgm:cxn modelId="{7CF11A6A-AD6D-4370-B15B-0917D173C86E}" type="presOf" srcId="{A12DAEEA-939F-4D98-A4ED-5055BFD0E610}" destId="{617AD5D0-71B5-466B-8138-F49AC5AC1FDE}" srcOrd="0" destOrd="0" presId="urn:microsoft.com/office/officeart/2005/8/layout/venn1"/>
    <dgm:cxn modelId="{C09B4C75-5A7E-4443-BE71-62691E6288F7}" type="presOf" srcId="{DF669656-25EB-4FA1-9A25-098A1AA75C1E}" destId="{A3640C5E-B948-428C-BD09-E364C70C9F11}" srcOrd="0" destOrd="0" presId="urn:microsoft.com/office/officeart/2005/8/layout/venn1"/>
    <dgm:cxn modelId="{12D230D7-F036-45C7-B67B-24D3D41276D7}" srcId="{A12DAEEA-939F-4D98-A4ED-5055BFD0E610}" destId="{0EA8C708-204E-4D57-9290-D6A98EEE6D40}" srcOrd="1" destOrd="0" parTransId="{6D827227-5027-41B2-95C1-F5CFA2C1872D}" sibTransId="{B0728AC3-73D1-4C8A-B5C1-79CCB0D9DA55}"/>
    <dgm:cxn modelId="{0B664C84-63C4-4FAE-9796-C32203B34611}" srcId="{A12DAEEA-939F-4D98-A4ED-5055BFD0E610}" destId="{ACACA88E-181E-424D-AA58-7BF4F948F45E}" srcOrd="0" destOrd="0" parTransId="{22C38291-9126-4253-AF98-29E2832681C5}" sibTransId="{B82C4EF9-161B-4F5B-8AD7-721C859679A7}"/>
    <dgm:cxn modelId="{0D3BCFFB-01BC-4DD4-A790-027B62D72331}" type="presParOf" srcId="{617AD5D0-71B5-466B-8138-F49AC5AC1FDE}" destId="{5A5857E7-1488-4250-B47F-61D58787E1E5}" srcOrd="0" destOrd="0" presId="urn:microsoft.com/office/officeart/2005/8/layout/venn1"/>
    <dgm:cxn modelId="{34EEF2BA-D2D3-40BB-ABE5-5AFB720B9854}" type="presParOf" srcId="{617AD5D0-71B5-466B-8138-F49AC5AC1FDE}" destId="{345DFDBD-6011-4898-BF03-9740FB362340}" srcOrd="1" destOrd="0" presId="urn:microsoft.com/office/officeart/2005/8/layout/venn1"/>
    <dgm:cxn modelId="{808F3E22-770B-4D0E-8E3B-27AD305FB0A1}" type="presParOf" srcId="{617AD5D0-71B5-466B-8138-F49AC5AC1FDE}" destId="{666ACB2F-E343-409B-BFDD-596066F3E971}" srcOrd="2" destOrd="0" presId="urn:microsoft.com/office/officeart/2005/8/layout/venn1"/>
    <dgm:cxn modelId="{554A42C5-193F-4128-A32C-5E1EB2922931}" type="presParOf" srcId="{617AD5D0-71B5-466B-8138-F49AC5AC1FDE}" destId="{7D11B859-117D-49CC-BB76-F565D003975C}" srcOrd="3" destOrd="0" presId="urn:microsoft.com/office/officeart/2005/8/layout/venn1"/>
    <dgm:cxn modelId="{72F5230B-0466-4658-B4A6-219F61133637}" type="presParOf" srcId="{617AD5D0-71B5-466B-8138-F49AC5AC1FDE}" destId="{A3640C5E-B948-428C-BD09-E364C70C9F11}" srcOrd="4" destOrd="0" presId="urn:microsoft.com/office/officeart/2005/8/layout/venn1"/>
    <dgm:cxn modelId="{43F671DC-89E0-40ED-8F56-C617A1B4C8B6}" type="presParOf" srcId="{617AD5D0-71B5-466B-8138-F49AC5AC1FDE}" destId="{EA59F2CD-D937-40DB-9EA9-EB687BD71B1F}" srcOrd="5" destOrd="0" presId="urn:microsoft.com/office/officeart/2005/8/layout/venn1"/>
    <dgm:cxn modelId="{05BC9C59-CF51-425A-9507-E08782A3EC43}" type="presParOf" srcId="{617AD5D0-71B5-466B-8138-F49AC5AC1FDE}" destId="{BDEB56B9-1E1D-403B-BFE1-517FD43CF335}" srcOrd="6" destOrd="0" presId="urn:microsoft.com/office/officeart/2005/8/layout/venn1"/>
    <dgm:cxn modelId="{223E4E98-1F4F-49DA-B1BC-E2D6B14DAFD7}" type="presParOf" srcId="{617AD5D0-71B5-466B-8138-F49AC5AC1FDE}" destId="{11A48B8B-AB03-4733-8BCB-E10E69EAB9A5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857E7-1488-4250-B47F-61D58787E1E5}">
      <dsp:nvSpPr>
        <dsp:cNvPr id="0" name=""/>
        <dsp:cNvSpPr/>
      </dsp:nvSpPr>
      <dsp:spPr>
        <a:xfrm>
          <a:off x="3831401" y="68611"/>
          <a:ext cx="4416307" cy="3567811"/>
        </a:xfrm>
        <a:prstGeom prst="ellipse">
          <a:avLst/>
        </a:prstGeom>
        <a:solidFill>
          <a:srgbClr val="FFC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PE" sz="6500" b="1" i="0" u="none" strike="noStrike" kern="1200" cap="none" normalizeH="0" baseline="0" dirty="0">
            <a:ln>
              <a:noFill/>
            </a:ln>
            <a:solidFill>
              <a:srgbClr val="3333FF"/>
            </a:solidFill>
            <a:effectLst/>
            <a:latin typeface="Arial" charset="0"/>
          </a:endParaRPr>
        </a:p>
      </dsp:txBody>
      <dsp:txXfrm>
        <a:off x="4340975" y="548893"/>
        <a:ext cx="3397159" cy="1132093"/>
      </dsp:txXfrm>
    </dsp:sp>
    <dsp:sp modelId="{666ACB2F-E343-409B-BFDD-596066F3E971}">
      <dsp:nvSpPr>
        <dsp:cNvPr id="0" name=""/>
        <dsp:cNvSpPr/>
      </dsp:nvSpPr>
      <dsp:spPr>
        <a:xfrm>
          <a:off x="5409471" y="1646681"/>
          <a:ext cx="4416307" cy="3567811"/>
        </a:xfrm>
        <a:prstGeom prst="ellipse">
          <a:avLst/>
        </a:prstGeom>
        <a:solidFill>
          <a:srgbClr val="FF99FF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65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7787483" y="2058352"/>
        <a:ext cx="1698579" cy="2744470"/>
      </dsp:txXfrm>
    </dsp:sp>
    <dsp:sp modelId="{A3640C5E-B948-428C-BD09-E364C70C9F11}">
      <dsp:nvSpPr>
        <dsp:cNvPr id="0" name=""/>
        <dsp:cNvSpPr/>
      </dsp:nvSpPr>
      <dsp:spPr>
        <a:xfrm>
          <a:off x="3831401" y="3224752"/>
          <a:ext cx="4416307" cy="3567811"/>
        </a:xfrm>
        <a:prstGeom prst="ellipse">
          <a:avLst/>
        </a:prstGeom>
        <a:solidFill>
          <a:srgbClr val="00B0F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PE" sz="6500" b="1" i="0" u="none" strike="noStrike" kern="1200" cap="none" normalizeH="0" baseline="0" dirty="0">
            <a:ln>
              <a:noFill/>
            </a:ln>
            <a:solidFill>
              <a:srgbClr val="3333FF"/>
            </a:solidFill>
            <a:effectLst/>
            <a:latin typeface="Arial" charset="0"/>
          </a:endParaRPr>
        </a:p>
      </dsp:txBody>
      <dsp:txXfrm>
        <a:off x="4340975" y="5180187"/>
        <a:ext cx="3397159" cy="1132093"/>
      </dsp:txXfrm>
    </dsp:sp>
    <dsp:sp modelId="{BDEB56B9-1E1D-403B-BFE1-517FD43CF335}">
      <dsp:nvSpPr>
        <dsp:cNvPr id="0" name=""/>
        <dsp:cNvSpPr/>
      </dsp:nvSpPr>
      <dsp:spPr>
        <a:xfrm>
          <a:off x="2253331" y="1646681"/>
          <a:ext cx="4416307" cy="3567811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PE" sz="65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593047" y="2058352"/>
        <a:ext cx="1698579" cy="2744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284-E877-4162-8195-9C0C243626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85A3-1BBD-4F4A-AD52-D887C357C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2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284-E877-4162-8195-9C0C243626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85A3-1BBD-4F4A-AD52-D887C357C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1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284-E877-4162-8195-9C0C243626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85A3-1BBD-4F4A-AD52-D887C357C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284-E877-4162-8195-9C0C243626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85A3-1BBD-4F4A-AD52-D887C357C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284-E877-4162-8195-9C0C243626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85A3-1BBD-4F4A-AD52-D887C357C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4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284-E877-4162-8195-9C0C243626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85A3-1BBD-4F4A-AD52-D887C357C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2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284-E877-4162-8195-9C0C243626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85A3-1BBD-4F4A-AD52-D887C357C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0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284-E877-4162-8195-9C0C243626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85A3-1BBD-4F4A-AD52-D887C357C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4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284-E877-4162-8195-9C0C243626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85A3-1BBD-4F4A-AD52-D887C357C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284-E877-4162-8195-9C0C243626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85A3-1BBD-4F4A-AD52-D887C357C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5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284-E877-4162-8195-9C0C243626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85A3-1BBD-4F4A-AD52-D887C357C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5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4284-E877-4162-8195-9C0C243626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485A3-1BBD-4F4A-AD52-D887C357C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8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PR" sz="4800" b="1" dirty="0"/>
              <a:t>Ser persona en plenitud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dirty="0"/>
              <a:t>LOS DOS ROSTROS DEL </a:t>
            </a:r>
            <a:br>
              <a:rPr lang="es-MX" b="1" dirty="0"/>
            </a:br>
            <a:r>
              <a:rPr lang="es-MX" b="1" dirty="0"/>
              <a:t>CORAZÓN DE LA PERSONA HUMANA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8" y="1218075"/>
            <a:ext cx="3050294" cy="4583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822" y="4018844"/>
            <a:ext cx="2993056" cy="224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77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310"/>
            <a:ext cx="10515600" cy="598265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PR" sz="3200" dirty="0"/>
              <a:t>Cuando se están provocando las heridas y se están gestando los miedos, las compulsiones, en el inconsciente se están formando, casi al mismo tiempo, los mecanismos de defensa, con los que el niño o la niña quieren impedir que se le siga golpeando.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s-PR" sz="3200" dirty="0"/>
              <a:t>No olvides que todo esto es inconsciente, es decir, acontece de forma mecánica, involuntaria, sin darnos cuenta. En este momento se forma también la estructura corpórea, como la coraza, que llega a ser como el gran mecanismo de defensa.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0494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P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El peso de la herida.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attFill prst="pct60">
            <a:fgClr>
              <a:srgbClr val="CCECFF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s-PR" dirty="0"/>
              <a:t>A veces es la que más resalta,</a:t>
            </a:r>
            <a:endParaRPr lang="en-US" dirty="0"/>
          </a:p>
          <a:p>
            <a:pPr marL="0" indent="0">
              <a:buNone/>
            </a:pPr>
            <a:r>
              <a:rPr lang="es-PR" dirty="0"/>
              <a:t>por no conocerla nos juega malas pasadas,</a:t>
            </a:r>
            <a:endParaRPr lang="en-US" dirty="0"/>
          </a:p>
          <a:p>
            <a:pPr marL="0" indent="0">
              <a:buNone/>
            </a:pPr>
            <a:r>
              <a:rPr lang="es-PR" dirty="0"/>
              <a:t>nos lleva a comportamientos que no entendemos y con los que nos hacemos daño y hacemos daño a los demás,</a:t>
            </a:r>
            <a:endParaRPr lang="en-US" dirty="0"/>
          </a:p>
          <a:p>
            <a:pPr marL="0" indent="0">
              <a:buNone/>
            </a:pPr>
            <a:r>
              <a:rPr lang="es-PR" dirty="0"/>
              <a:t>nos enturbia el pozo interior, oscureciendo nuestras potencialidades.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684" y="4247798"/>
            <a:ext cx="2581275" cy="1771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76" y="4314473"/>
            <a:ext cx="2790825" cy="1638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81" y="4314473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684" y="187921"/>
            <a:ext cx="3688116" cy="239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91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    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s-E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 medida </a:t>
            </a:r>
            <a:br>
              <a:rPr lang="es-E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en la que te </a:t>
            </a:r>
            <a:r>
              <a:rPr lang="es-ES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des cuenta…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attFill prst="pct50">
            <a:fgClr>
              <a:srgbClr val="CCECFF"/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r>
              <a:rPr lang="es-ES" dirty="0"/>
              <a:t>En la medida en la que te hagas más</a:t>
            </a:r>
          </a:p>
          <a:p>
            <a:pPr marL="0" indent="0">
              <a:buNone/>
            </a:pPr>
            <a:r>
              <a:rPr lang="en-US" dirty="0" err="1"/>
              <a:t>consciente</a:t>
            </a:r>
            <a:r>
              <a:rPr lang="en-US" dirty="0"/>
              <a:t> de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realidades</a:t>
            </a:r>
            <a:r>
              <a:rPr lang="en-US" dirty="0"/>
              <a:t> de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inconsciente</a:t>
            </a:r>
            <a:r>
              <a:rPr lang="en-US" dirty="0"/>
              <a:t>, </a:t>
            </a:r>
            <a:r>
              <a:rPr lang="en-US" dirty="0" err="1"/>
              <a:t>en</a:t>
            </a:r>
            <a:endParaRPr lang="en-US" dirty="0"/>
          </a:p>
          <a:p>
            <a:pPr marL="0" indent="0">
              <a:buNone/>
            </a:pPr>
            <a:r>
              <a:rPr lang="es-ES" b="1" dirty="0"/>
              <a:t>la medida en la que te </a:t>
            </a:r>
            <a:r>
              <a:rPr lang="es-ES" b="1" i="1" dirty="0"/>
              <a:t>des cuenta </a:t>
            </a:r>
            <a:r>
              <a:rPr lang="es-ES" b="1" dirty="0"/>
              <a:t>de lo que brota de tu</a:t>
            </a:r>
          </a:p>
          <a:p>
            <a:pPr marL="0" indent="0">
              <a:buNone/>
            </a:pPr>
            <a:r>
              <a:rPr lang="es-ES" b="1" dirty="0"/>
              <a:t>parte vulnerada y la vayas sanando, y te </a:t>
            </a:r>
            <a:r>
              <a:rPr lang="es-ES" b="1" i="1" dirty="0"/>
              <a:t>des cuenta </a:t>
            </a:r>
            <a:r>
              <a:rPr lang="es-ES" b="1" dirty="0"/>
              <a:t>de</a:t>
            </a:r>
          </a:p>
          <a:p>
            <a:pPr marL="0" indent="0">
              <a:buNone/>
            </a:pPr>
            <a:r>
              <a:rPr lang="es-ES" b="1" dirty="0"/>
              <a:t>la riqueza que hay en tu pozo y lo vayas potenciando</a:t>
            </a:r>
            <a:r>
              <a:rPr lang="es-ES" dirty="0"/>
              <a:t>,</a:t>
            </a:r>
          </a:p>
          <a:p>
            <a:pPr marL="0" indent="0">
              <a:buNone/>
            </a:pPr>
            <a:r>
              <a:rPr lang="es-ES" dirty="0"/>
              <a:t>te </a:t>
            </a:r>
            <a:r>
              <a:rPr lang="es-ES" u="sng" dirty="0"/>
              <a:t>irás conociendo, irás creciendo y descubriendo tu</a:t>
            </a:r>
          </a:p>
          <a:p>
            <a:pPr marL="0" indent="0">
              <a:buNone/>
            </a:pPr>
            <a:r>
              <a:rPr lang="es-ES" u="sng" dirty="0"/>
              <a:t>verdad más honda</a:t>
            </a:r>
            <a:r>
              <a:rPr lang="es-ES" dirty="0"/>
              <a:t>, y a la vez, al ser una persona</a:t>
            </a:r>
          </a:p>
          <a:p>
            <a:pPr marL="0" indent="0">
              <a:buNone/>
            </a:pPr>
            <a:r>
              <a:rPr lang="es-ES" dirty="0"/>
              <a:t>modificada por dentro, irás transformando las estructuras</a:t>
            </a:r>
          </a:p>
          <a:p>
            <a:pPr marL="0" indent="0">
              <a:buNone/>
            </a:pPr>
            <a:r>
              <a:rPr lang="en-US" dirty="0"/>
              <a:t>de la </a:t>
            </a:r>
            <a:r>
              <a:rPr lang="en-US" dirty="0" err="1"/>
              <a:t>historia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889" y="365124"/>
            <a:ext cx="2508956" cy="18817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097" y="2381778"/>
            <a:ext cx="1845442" cy="345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1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P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¿CÓMO DESCUBRIMOS NUESTRAS HERIDAS?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PR" sz="3200" dirty="0"/>
              <a:t>Estas heridas al producir una sensación de indefensión en el niño, en la niña, hacen que surjan en ellos unos miedos básicos: </a:t>
            </a:r>
            <a:r>
              <a:rPr lang="es-PR" sz="3200" b="1" dirty="0"/>
              <a:t>a ser condenada, a no ser querido, a fracasar, a ser comparado, a quedarse vacío, a ser abandonado, a sufrir, a mostrarse débil, al conflicto, </a:t>
            </a:r>
            <a:r>
              <a:rPr lang="es-PR" sz="3200" dirty="0"/>
              <a:t>etc.</a:t>
            </a:r>
          </a:p>
          <a:p>
            <a:endParaRPr lang="es-PR" sz="3200" dirty="0"/>
          </a:p>
          <a:p>
            <a:r>
              <a:rPr lang="es-PR" sz="3200" dirty="0"/>
              <a:t>Qué pasos estoy dispuesta a dar y </a:t>
            </a:r>
            <a:r>
              <a:rPr lang="es-PR" sz="3200"/>
              <a:t>qué pequeñ</a:t>
            </a:r>
            <a:endParaRPr lang="es-PR" sz="3200" dirty="0"/>
          </a:p>
        </p:txBody>
      </p:sp>
    </p:spTree>
    <p:extLst>
      <p:ext uri="{BB962C8B-B14F-4D97-AF65-F5344CB8AC3E}">
        <p14:creationId xmlns:p14="http://schemas.microsoft.com/office/powerpoint/2010/main" val="2544206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>
            <a:normAutofit fontScale="90000"/>
          </a:bodyPr>
          <a:lstStyle/>
          <a:p>
            <a:r>
              <a:rPr lang="es-P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El empuje de nuestra </a:t>
            </a:r>
            <a:br>
              <a:rPr lang="es-P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s-P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positividad.</a:t>
            </a: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dirty="0"/>
              <a:t>- </a:t>
            </a:r>
            <a:r>
              <a:rPr lang="es-PR" b="1" dirty="0"/>
              <a:t>Cuando se ha hecho un proceso que ha permitido reconocer y hacer un camino de curación de las heridas...se abre la posibilidad de reconocer y hacer un camino de redención acogiendo y potenciando el pozo de la positividad y de las energías vitales</a:t>
            </a:r>
            <a:r>
              <a:rPr lang="es-PR" dirty="0"/>
              <a:t>. Este es el camino que lleva a desarrollar plenamente la dimensión humana: limpiar la herida desde el propio manantial.</a:t>
            </a:r>
            <a:endParaRPr lang="en-US" dirty="0"/>
          </a:p>
          <a:p>
            <a:r>
              <a:rPr lang="es-PR" b="1" dirty="0"/>
              <a:t>Vivir una existencia plena consiste en la capacidad de crear el amor y las condiciones para el mismo, y que se trasluce en unas relaciones armónicas conmigo mismo, con los demás, con el entorno y con Dios.</a:t>
            </a:r>
            <a:endParaRPr lang="en-US" b="1" dirty="0"/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421" y="53015"/>
            <a:ext cx="2577697" cy="17184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118" y="66340"/>
            <a:ext cx="2416882" cy="169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78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endParaRPr lang="es-MX" dirty="0"/>
          </a:p>
          <a:p>
            <a:endParaRPr lang="es-MX" dirty="0"/>
          </a:p>
          <a:p>
            <a:pPr marL="0" indent="0">
              <a:buNone/>
            </a:pPr>
            <a:endParaRPr lang="es-MX" dirty="0"/>
          </a:p>
          <a:p>
            <a:r>
              <a:rPr lang="es-MX" b="1" dirty="0"/>
              <a:t>Reconocer nuestra positividad </a:t>
            </a:r>
            <a:r>
              <a:rPr lang="es-MX" dirty="0"/>
              <a:t>tiene cierta facilidad si aprendemos a evaluar lo que hacemos y sabemos analizar la realidad y la manera como podemos actuar en ella y aprendemos a descubrir la capacidad que he ido </a:t>
            </a:r>
            <a:r>
              <a:rPr lang="es-MX" dirty="0" err="1"/>
              <a:t>desarrolllando</a:t>
            </a:r>
            <a:r>
              <a:rPr lang="es-MX" dirty="0"/>
              <a:t> de enfrentar la vida de manera positiva.</a:t>
            </a:r>
            <a:endParaRPr lang="en-US" dirty="0"/>
          </a:p>
          <a:p>
            <a:r>
              <a:rPr lang="es-MX" dirty="0"/>
              <a:t>Esto significa que </a:t>
            </a:r>
            <a:r>
              <a:rPr lang="es-MX" b="1" dirty="0"/>
              <a:t>el crecimiento personal es un compromiso que sólo es posible si se nutre con el agua del propio pozo, el agua que nace del manantial interior.</a:t>
            </a:r>
            <a:endParaRPr lang="en-US" b="1" dirty="0"/>
          </a:p>
          <a:p>
            <a:pPr marL="0" indent="0">
              <a:buNone/>
            </a:pPr>
            <a:r>
              <a:rPr lang="es-MX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629" y="457200"/>
            <a:ext cx="3036669" cy="227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42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es-PR" dirty="0"/>
          </a:p>
          <a:p>
            <a:endParaRPr lang="es-PR" dirty="0"/>
          </a:p>
          <a:p>
            <a:r>
              <a:rPr lang="es-PR" dirty="0"/>
              <a:t>En el manantial encuentras </a:t>
            </a:r>
            <a:r>
              <a:rPr lang="es-PR" b="1" dirty="0"/>
              <a:t>una "voz", </a:t>
            </a:r>
            <a:r>
              <a:rPr lang="es-PR" dirty="0"/>
              <a:t>la voz de tu ser que está creciendo, te señala lo que te hace bien, lo que te ayuda a ser veraz, lo que te empuja a la integración, y a la vez te lleva a generar el bien, la veracidad, la integridad...Esto </a:t>
            </a:r>
            <a:r>
              <a:rPr lang="es-PR" b="1" dirty="0"/>
              <a:t>es tu conciencia</a:t>
            </a:r>
            <a:r>
              <a:rPr lang="es-PR" dirty="0"/>
              <a:t>. También encontrarás en tu manantial la presencia actuante y transformante de Dios mismo en el fondo más íntimo de ti.</a:t>
            </a:r>
            <a:endParaRPr lang="en-US" dirty="0"/>
          </a:p>
          <a:p>
            <a:r>
              <a:rPr lang="es-PR" b="1" dirty="0"/>
              <a:t>¿Cómo ayudar a cultivar la vida interior, y esos principios que nutren la conciencia? Eso también es un proceso…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811" y="11203"/>
            <a:ext cx="2489835" cy="24898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468" y="11203"/>
            <a:ext cx="3324058" cy="248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638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image.slidesharecdn.com/serpersonaenplenitud-130108182800-phpapp02/95/ser-persona-en-plenitud-21-1024.jpg?cb=135769153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57200"/>
            <a:ext cx="7924800" cy="5943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072640" y="5223510"/>
            <a:ext cx="7947660" cy="14058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R" sz="2800" b="1" dirty="0">
                <a:solidFill>
                  <a:srgbClr val="FF0000"/>
                </a:solidFill>
              </a:rPr>
              <a:t>La decisión de llegar a vivir y a ser PERSONA EN PLENITUD  está en mis manos. EMPEZAMOS POR NOSOTROS/AS MISMOS/AS… ¿Estás dispuesto/a?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633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36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PR" sz="2000" b="1" dirty="0">
                <a:solidFill>
                  <a:srgbClr val="FF0000"/>
                </a:solidFill>
              </a:rPr>
              <a:t>CULTIVAR  LA ARMONÍA DE LA SENSIBILIDAD, DEL AFECTO,  DE TU HONESTIDAD, DE TU FORTALEZA, DE TU LIBERTAD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4540"/>
            <a:ext cx="10515600" cy="4142423"/>
          </a:xfrm>
        </p:spPr>
        <p:txBody>
          <a:bodyPr/>
          <a:lstStyle/>
          <a:p>
            <a:pPr marL="0" indent="0">
              <a:buNone/>
            </a:pPr>
            <a:endParaRPr lang="es-PR" dirty="0"/>
          </a:p>
        </p:txBody>
      </p:sp>
      <p:sp>
        <p:nvSpPr>
          <p:cNvPr id="5" name="Rectangle 4"/>
          <p:cNvSpPr/>
          <p:nvPr/>
        </p:nvSpPr>
        <p:spPr>
          <a:xfrm>
            <a:off x="6732270" y="4903470"/>
            <a:ext cx="176022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PR" sz="2800" dirty="0"/>
              <a:t>HISTÓRICO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51510" y="3589020"/>
            <a:ext cx="2560320" cy="14287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R" sz="2000" b="1" dirty="0">
                <a:solidFill>
                  <a:srgbClr val="FF0000"/>
                </a:solidFill>
              </a:rPr>
              <a:t>Tomo conciencia de mis fetiches de Dios CULTIVO LA VIDA INTERIOR, los valores del Evangelio…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23960" y="4331970"/>
            <a:ext cx="3063240" cy="16802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R" b="1" dirty="0">
                <a:solidFill>
                  <a:srgbClr val="FF0000"/>
                </a:solidFill>
              </a:rPr>
              <a:t>CULTIVO EL PENSAMIENTO CRÍTICO,</a:t>
            </a:r>
          </a:p>
          <a:p>
            <a:pPr algn="ctr"/>
            <a:r>
              <a:rPr lang="es-PR" b="1" dirty="0">
                <a:solidFill>
                  <a:srgbClr val="FF0000"/>
                </a:solidFill>
              </a:rPr>
              <a:t>LA SOLIDARIDAD, EL COMPROMISO CON LA JUSTICIA, LA PAZ Y EL CUIDADO DE LA CREACIÓN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063740" y="1783291"/>
            <a:ext cx="2954655" cy="17710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R" b="1" dirty="0"/>
              <a:t>Tomo conciencia de cuáles son mis heridas , se van sanando y descubro mis potencialidades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5009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PE" sz="3100" b="1" dirty="0">
                <a:latin typeface="Calibri" pitchFamily="34" charset="0"/>
              </a:rPr>
              <a:t/>
            </a:r>
            <a:br>
              <a:rPr lang="es-PE" sz="3100" b="1" dirty="0">
                <a:latin typeface="Calibri" pitchFamily="34" charset="0"/>
              </a:rPr>
            </a:br>
            <a:r>
              <a:rPr lang="es-PE" sz="3100" b="1" dirty="0">
                <a:latin typeface="Calibri" pitchFamily="34" charset="0"/>
              </a:rPr>
              <a:t/>
            </a:r>
            <a:br>
              <a:rPr lang="es-PE" sz="3100" b="1" dirty="0">
                <a:latin typeface="Calibri" pitchFamily="34" charset="0"/>
              </a:rPr>
            </a:br>
            <a:r>
              <a:rPr lang="es-PE" sz="3100" b="1" dirty="0">
                <a:latin typeface="Calibri" pitchFamily="34" charset="0"/>
              </a:rPr>
              <a:t/>
            </a:r>
            <a:br>
              <a:rPr lang="es-PE" sz="3100" b="1" dirty="0">
                <a:latin typeface="Calibri" pitchFamily="34" charset="0"/>
              </a:rPr>
            </a:br>
            <a:r>
              <a:rPr lang="es-PE" sz="3100" b="1" dirty="0">
                <a:latin typeface="Calibri" pitchFamily="34" charset="0"/>
              </a:rPr>
              <a:t>Nuestro ser personal   está  llamado a la unificación,  a vivir desde  el </a:t>
            </a:r>
            <a:r>
              <a:rPr lang="es-PE" sz="3100" b="1" i="1" dirty="0">
                <a:latin typeface="Calibri" pitchFamily="34" charset="0"/>
              </a:rPr>
              <a:t>corazón de nuestra interioridad, en relación con el corazón de los otros y de la creación.</a:t>
            </a:r>
            <a:r>
              <a:rPr lang="es-PE" b="1" i="1" dirty="0">
                <a:latin typeface="Calibri" pitchFamily="34" charset="0"/>
              </a:rPr>
              <a:t/>
            </a:r>
            <a:br>
              <a:rPr lang="es-PE" b="1" i="1" dirty="0">
                <a:latin typeface="Calibri" pitchFamily="34" charset="0"/>
              </a:rPr>
            </a:br>
            <a:r>
              <a:rPr lang="es-PE" b="1" dirty="0">
                <a:latin typeface="Calibri" pitchFamily="34" charset="0"/>
              </a:rPr>
              <a:t> </a:t>
            </a:r>
            <a:br>
              <a:rPr lang="es-PE" b="1" dirty="0">
                <a:latin typeface="Calibri" pitchFamily="34" charset="0"/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46" y="2194561"/>
            <a:ext cx="4274820" cy="28449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556" y="4233455"/>
            <a:ext cx="3592781" cy="21807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827" y="2194561"/>
            <a:ext cx="3506152" cy="350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8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Para ti </a:t>
            </a:r>
            <a:r>
              <a:rPr lang="es-PR" b="1" dirty="0"/>
              <a:t>¿ qué significa ser persona en plenitud?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1493"/>
            <a:ext cx="10515600" cy="4351338"/>
          </a:xfrm>
        </p:spPr>
        <p:txBody>
          <a:bodyPr/>
          <a:lstStyle/>
          <a:p>
            <a:r>
              <a:rPr lang="es-PR" dirty="0"/>
              <a:t>Comparte con dos personas del grupo que esté sentadas cerca de ti Lo que entiendes por llegar a ser PERSONA EN PLENITUD?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970" y="2994660"/>
            <a:ext cx="3063240" cy="22974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070" y="3271837"/>
            <a:ext cx="262890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815" y="3271837"/>
            <a:ext cx="32956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174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Diagram 7"/>
          <p:cNvGrpSpPr>
            <a:grpSpLocks noChangeAspect="1"/>
          </p:cNvGrpSpPr>
          <p:nvPr/>
        </p:nvGrpSpPr>
        <p:grpSpPr bwMode="auto">
          <a:xfrm>
            <a:off x="112889" y="0"/>
            <a:ext cx="12079111" cy="6861175"/>
            <a:chOff x="0" y="-2"/>
            <a:chExt cx="5760" cy="4322"/>
          </a:xfrm>
        </p:grpSpPr>
        <p:graphicFrame>
          <p:nvGraphicFramePr>
            <p:cNvPr id="5" name="24 Diagrama"/>
            <p:cNvGraphicFramePr/>
            <p:nvPr/>
          </p:nvGraphicFramePr>
          <p:xfrm>
            <a:off x="0" y="-2"/>
            <a:ext cx="5760" cy="432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2386" y="1664"/>
              <a:ext cx="11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endParaRPr lang="es-PE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834114" y="2430964"/>
            <a:ext cx="4416307" cy="3567811"/>
            <a:chOff x="785775" y="1646681"/>
            <a:chExt cx="4416307" cy="3567811"/>
          </a:xfrm>
        </p:grpSpPr>
        <p:sp>
          <p:nvSpPr>
            <p:cNvPr id="13" name="Oval 12"/>
            <p:cNvSpPr/>
            <p:nvPr/>
          </p:nvSpPr>
          <p:spPr>
            <a:xfrm>
              <a:off x="785775" y="1646681"/>
              <a:ext cx="4416307" cy="3567811"/>
            </a:xfrm>
            <a:prstGeom prst="ellipse">
              <a:avLst/>
            </a:prstGeom>
            <a:solidFill>
              <a:srgbClr val="92D05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4" name="Oval 4"/>
            <p:cNvSpPr/>
            <p:nvPr/>
          </p:nvSpPr>
          <p:spPr>
            <a:xfrm>
              <a:off x="1125491" y="2058352"/>
              <a:ext cx="1698579" cy="27444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PE" sz="65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2662053" y="1269253"/>
            <a:ext cx="4416307" cy="3567811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9" name="Oval 18"/>
          <p:cNvSpPr/>
          <p:nvPr/>
        </p:nvSpPr>
        <p:spPr>
          <a:xfrm>
            <a:off x="1113529" y="2341862"/>
            <a:ext cx="4416307" cy="35678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" name="Rectangle 1"/>
          <p:cNvSpPr/>
          <p:nvPr/>
        </p:nvSpPr>
        <p:spPr>
          <a:xfrm>
            <a:off x="2388870" y="1586803"/>
            <a:ext cx="4910779" cy="39524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800" b="1" dirty="0">
                <a:solidFill>
                  <a:srgbClr val="002060"/>
                </a:solidFill>
                <a:latin typeface="Calibri" pitchFamily="34" charset="0"/>
              </a:rPr>
              <a:t>LA PERSONA LLAMADA A SER PERSONA EN PLENITUD CONSTRUYE SU PROYECTO DE VIDA</a:t>
            </a:r>
          </a:p>
          <a:p>
            <a:pPr algn="ctr"/>
            <a:r>
              <a:rPr lang="es-PE" sz="2800" b="1" dirty="0">
                <a:solidFill>
                  <a:srgbClr val="002060"/>
                </a:solidFill>
                <a:latin typeface="Calibri" pitchFamily="34" charset="0"/>
              </a:rPr>
              <a:t>Qué medios utilizamos para construir o acompañar a las hermanas a construir su Proyecto de vida personal?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PR" b="1" dirty="0"/>
              <a:t/>
            </a:r>
            <a:br>
              <a:rPr lang="es-PR" b="1" dirty="0"/>
            </a:br>
            <a:r>
              <a:rPr lang="es-PR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Los dos rostros de la persona humana</a:t>
            </a:r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endParaRPr lang="en-US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attFill prst="pct60">
            <a:fgClr>
              <a:srgbClr val="CCECFF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s-PR" dirty="0"/>
              <a:t>1. Una realidad golpeada, "herida", vulnerada</a:t>
            </a:r>
            <a:endParaRPr lang="en-US" dirty="0"/>
          </a:p>
          <a:p>
            <a:r>
              <a:rPr lang="es-PR" dirty="0"/>
              <a:t>2. Un potencial, unas fuerzas, un "pozo" de posibilidades, un conjunto de fuerzas positivas.</a:t>
            </a:r>
          </a:p>
          <a:p>
            <a:pPr marL="0" indent="0">
              <a:buNone/>
            </a:pPr>
            <a:endParaRPr lang="en-US" dirty="0"/>
          </a:p>
          <a:p>
            <a:r>
              <a:rPr lang="es-PR" dirty="0"/>
              <a:t>Toda persona está movida en su actuación por una mezcla de esas dos partes. Esta interacción es lo que va dando la identidad de la persona y en donde puede ir descubriendo cuál es el sentido de su vida y cuál es su tarea en la historia.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7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attFill prst="pct70">
            <a:fgClr>
              <a:srgbClr val="CCECFF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  <a:p>
            <a:endParaRPr lang="es-PR" dirty="0"/>
          </a:p>
          <a:p>
            <a:r>
              <a:rPr lang="es-PR" b="1" dirty="0"/>
              <a:t>Los dos rostros de nuestro corazón </a:t>
            </a:r>
            <a:r>
              <a:rPr lang="es-PR" dirty="0"/>
              <a:t>nos hacen situarnos y comportarnos con nosotros mismos, con los otros, con el entorno y con Dios de maneras distintas: como moscas o como abejas obreras.</a:t>
            </a:r>
            <a:endParaRPr lang="en-US" dirty="0"/>
          </a:p>
          <a:p>
            <a:r>
              <a:rPr lang="es-PR" dirty="0"/>
              <a:t>Las </a:t>
            </a:r>
            <a:r>
              <a:rPr lang="es-PR" b="1" dirty="0"/>
              <a:t>moscas</a:t>
            </a:r>
            <a:r>
              <a:rPr lang="es-PR" dirty="0"/>
              <a:t> andan en el estiércol, en lo más sucio, y lo llevan a donde debe haber mayor limpieza...Las </a:t>
            </a:r>
            <a:r>
              <a:rPr lang="es-PR" b="1" dirty="0"/>
              <a:t>abejas trabajadoras</a:t>
            </a:r>
            <a:r>
              <a:rPr lang="es-PR" dirty="0"/>
              <a:t> extraen lo mejor de las flores, y además producen la miel que es un alimento nutritivo y un remedio fundamental para las personas.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044" y="131495"/>
            <a:ext cx="2800703" cy="22594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408" y="416099"/>
            <a:ext cx="2209800" cy="19748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426" y="98425"/>
            <a:ext cx="185737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73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attFill prst="pct50">
            <a:fgClr>
              <a:srgbClr val="CCECFF"/>
            </a:fgClr>
            <a:bgClr>
              <a:schemeClr val="bg1"/>
            </a:bgClr>
          </a:pattFill>
        </p:spPr>
        <p:txBody>
          <a:bodyPr/>
          <a:lstStyle/>
          <a:p>
            <a:endParaRPr lang="es-ES" dirty="0"/>
          </a:p>
          <a:p>
            <a:endParaRPr lang="es-ES" dirty="0"/>
          </a:p>
          <a:p>
            <a:r>
              <a:rPr lang="es-ES" dirty="0"/>
              <a:t>Es la mezcla de esas dos realidades lo que hace</a:t>
            </a:r>
          </a:p>
          <a:p>
            <a:pPr marL="0" indent="0">
              <a:buNone/>
            </a:pPr>
            <a:r>
              <a:rPr lang="es-ES" dirty="0"/>
              <a:t>que cada persona sea ella misma. Es el interactuar de</a:t>
            </a:r>
          </a:p>
          <a:p>
            <a:pPr marL="0" indent="0">
              <a:buNone/>
            </a:pPr>
            <a:r>
              <a:rPr lang="es-ES" dirty="0"/>
              <a:t>la parte vulnerada y el potencial de posibilidades, lo</a:t>
            </a:r>
          </a:p>
          <a:p>
            <a:pPr marL="0" indent="0">
              <a:buNone/>
            </a:pPr>
            <a:r>
              <a:rPr lang="es-ES" dirty="0"/>
              <a:t>que va dando la identidad a la persona, y en donde</a:t>
            </a:r>
          </a:p>
          <a:p>
            <a:pPr marL="0" indent="0">
              <a:buNone/>
            </a:pPr>
            <a:r>
              <a:rPr lang="es-ES" dirty="0"/>
              <a:t>puede ir descubriendo cuál es el sentido de su vida y</a:t>
            </a:r>
          </a:p>
          <a:p>
            <a:pPr marL="0" indent="0">
              <a:buNone/>
            </a:pPr>
            <a:r>
              <a:rPr lang="es-ES" dirty="0"/>
              <a:t>cuál es su tarea en la historia.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29551"/>
            <a:ext cx="1634067" cy="21855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66" y="407635"/>
            <a:ext cx="2810932" cy="1873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198" y="441270"/>
            <a:ext cx="2590800" cy="1762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998" y="538108"/>
            <a:ext cx="3733800" cy="142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06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En el camino del </a:t>
            </a:r>
            <a:br>
              <a:rPr lang="es-P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es-P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crecimiento personal</a:t>
            </a:r>
            <a:endParaRPr lang="en-US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5377"/>
          </a:xfrm>
        </p:spPr>
        <p:txBody>
          <a:bodyPr>
            <a:normAutofit fontScale="550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s-PR" sz="5400" b="1" dirty="0">
                <a:ln/>
                <a:solidFill>
                  <a:srgbClr val="FF0000"/>
                </a:solidFill>
              </a:rPr>
              <a:t>Es NECESARIO RECORRER DURANTE TODA LA VIDA UN PROCESO QUE NOS AYUDE A EQUILIBRAR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PR" sz="5400" b="1" dirty="0">
                <a:ln/>
                <a:solidFill>
                  <a:srgbClr val="FF0000"/>
                </a:solidFill>
              </a:rPr>
              <a:t>LA ARMONIA PERSONAL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PR" sz="5400" b="1" dirty="0">
                <a:ln/>
                <a:solidFill>
                  <a:srgbClr val="FF0000"/>
                </a:solidFill>
              </a:rPr>
              <a:t>LA ARMONIA ESPIRITUAL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PR" sz="5400" b="1" dirty="0">
                <a:ln/>
                <a:solidFill>
                  <a:srgbClr val="FF0000"/>
                </a:solidFill>
              </a:rPr>
              <a:t>LA ARMONÍA EN EL COMPROMISO HISTÓRICO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15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b="1" dirty="0">
                <a:solidFill>
                  <a:srgbClr val="FF0000"/>
                </a:solidFill>
              </a:rPr>
              <a:t>Qué proceso nos puede ayudar a encontrar: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4540"/>
            <a:ext cx="10515600" cy="4142423"/>
          </a:xfrm>
        </p:spPr>
        <p:txBody>
          <a:bodyPr/>
          <a:lstStyle/>
          <a:p>
            <a:pPr marL="0" indent="0">
              <a:buNone/>
            </a:pPr>
            <a:endParaRPr lang="es-PR" dirty="0"/>
          </a:p>
        </p:txBody>
      </p:sp>
      <p:sp>
        <p:nvSpPr>
          <p:cNvPr id="5" name="Rectangle 4"/>
          <p:cNvSpPr/>
          <p:nvPr/>
        </p:nvSpPr>
        <p:spPr>
          <a:xfrm>
            <a:off x="6732270" y="4903470"/>
            <a:ext cx="176022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PR" sz="2800" dirty="0"/>
              <a:t>HISTÓRICO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659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PR" dirty="0"/>
              <a:t>Hay muchos factores que influyen en ese camino…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sz="3600" dirty="0"/>
              <a:t>Para no alcanzar esas armonías: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R" sz="3600" b="1" dirty="0"/>
              <a:t>EL PESO DE LA HERIDA NO TRABAJADA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R" sz="3600" dirty="0"/>
              <a:t>Para alcanzar esas armonías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R" sz="3600" b="1" dirty="0"/>
              <a:t>EL EMPUJE DE LA POSITIVIDAD CUANDO VAMOS LOGRANDO HACER UN CAMINO DE RECONOCER  E IR SANANDO NUESTRAS HERIDAS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417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s-PR" dirty="0"/>
          </a:p>
          <a:p>
            <a:r>
              <a:rPr lang="es-PR" b="1" dirty="0"/>
              <a:t>Es importante descubrir de dónde proviene la herida</a:t>
            </a:r>
            <a:r>
              <a:rPr lang="es-PR" dirty="0"/>
              <a:t>, porque es justamente el ir buscando satisfacer esta necesidad que no fue satisfecha en la niñez, la que me hace reaccionar desde esa carencia y me hace buscar -ya siendo adulto- satisfactores como si fuera aún pequeño.</a:t>
            </a:r>
            <a:endParaRPr lang="en-US" dirty="0"/>
          </a:p>
          <a:p>
            <a:r>
              <a:rPr lang="es-PR" b="1" dirty="0"/>
              <a:t>Las heridas pueden darse por ausencia o por exceso</a:t>
            </a:r>
            <a:r>
              <a:rPr lang="es-PR" dirty="0"/>
              <a:t>. Por la no satisfacción o por la satisfacción exagerada de la necesidad -por la falta de atención o por la sobreprotección-. Puede ser por un golpe intenso o por la repetición de pequeños golpes (la sensación continua de no ser querido o de tener que hacer cosas para ser querido, etc.)-</a:t>
            </a:r>
            <a:endParaRPr lang="en-US" dirty="0"/>
          </a:p>
          <a:p>
            <a:r>
              <a:rPr lang="es-PR" dirty="0"/>
              <a:t>Estas heridas al producir una sensación de indefensión en el niño, en la niña, hacen que surjan en ellos unos miedos básicos: a ser condenada, a no ser querido, a fracasar, a ser comparado, a quedarse vacío, a ser abandonado, a </a:t>
            </a:r>
            <a:r>
              <a:rPr lang="es-PR" dirty="0" err="1"/>
              <a:t>surir</a:t>
            </a:r>
            <a:r>
              <a:rPr lang="es-PR" dirty="0"/>
              <a:t>, a mostrarse débil, al conflicto, etc.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3981"/>
            <a:ext cx="2476500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90247"/>
            <a:ext cx="2815645" cy="186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597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1293</Words>
  <Application>Microsoft Office PowerPoint</Application>
  <PresentationFormat>Widescreen</PresentationFormat>
  <Paragraphs>90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Ser persona en plenitud </vt:lpstr>
      <vt:lpstr>Para ti ¿ qué significa ser persona en plenitud?</vt:lpstr>
      <vt:lpstr> Los dos rostros de la persona humana </vt:lpstr>
      <vt:lpstr>PowerPoint Presentation</vt:lpstr>
      <vt:lpstr>PowerPoint Presentation</vt:lpstr>
      <vt:lpstr>En el camino del  crecimiento personal</vt:lpstr>
      <vt:lpstr>Qué proceso nos puede ayudar a encontrar:</vt:lpstr>
      <vt:lpstr>Hay muchos factores que influyen en ese camino…</vt:lpstr>
      <vt:lpstr>PowerPoint Presentation</vt:lpstr>
      <vt:lpstr>PowerPoint Presentation</vt:lpstr>
      <vt:lpstr>El peso de la herida. </vt:lpstr>
      <vt:lpstr>     En la medida       en la que te des cuenta…</vt:lpstr>
      <vt:lpstr>¿CÓMO DESCUBRIMOS NUESTRAS HERIDAS?</vt:lpstr>
      <vt:lpstr>El empuje de nuestra  positividad. </vt:lpstr>
      <vt:lpstr>PowerPoint Presentation</vt:lpstr>
      <vt:lpstr>PowerPoint Presentation</vt:lpstr>
      <vt:lpstr>PowerPoint Presentation</vt:lpstr>
      <vt:lpstr>CULTIVAR  LA ARMONÍA DE LA SENSIBILIDAD, DEL AFECTO,  DE TU HONESTIDAD, DE TU FORTALEZA, DE TU LIBERTAD</vt:lpstr>
      <vt:lpstr>   Nuestro ser personal   está  llamado a la unificación,  a vivir desde  el corazón de nuestra interioridad, en relación con el corazón de los otros y de la creación.  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persona en plenitud</dc:title>
  <dc:creator>Carmen Margarita Fagot</dc:creator>
  <cp:lastModifiedBy>Jacqueline Bedson</cp:lastModifiedBy>
  <cp:revision>52</cp:revision>
  <dcterms:created xsi:type="dcterms:W3CDTF">2015-02-19T00:07:57Z</dcterms:created>
  <dcterms:modified xsi:type="dcterms:W3CDTF">2019-09-12T15:33:48Z</dcterms:modified>
</cp:coreProperties>
</file>